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53"/>
  </p:handoutMasterIdLst>
  <p:sldIdLst>
    <p:sldId id="327" r:id="rId4"/>
    <p:sldId id="330" r:id="rId5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377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Sharon(Heng) Shi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 13,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and determine training labels.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number of Launchsite, Orbit and Outcomes.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https://github.com/Sharon-SHH/IBM-DS-Certificate/blob/main/IBM_10-spacex-Data%20wrangling.ipynb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sns.catplot to visualize the relationship between Flight Number and Launch Site; the relationship between Payload and Launch Site; Using bar chart to visualize the relationship between success rate of each orbit type. catplot can show the relationship of two variables.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https://github.com/Sharon-SHH/IBM-DS-Certificate/blob/main/IBM_10-dataviz.ipynb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* from table where Launch_Site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like </a:t>
            </a:r>
            <a:r>
              <a:rPr lang="zh-CN" alt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“</a:t>
            </a: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CCA%</a:t>
            </a:r>
            <a:r>
              <a:rPr lang="zh-CN" alt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”</a:t>
            </a:r>
            <a:r>
              <a:rPr lang="en-US" altLang="zh-CN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altLang="zh-CN" sz="1885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limit(5)</a:t>
            </a:r>
            <a:endParaRPr lang="en-US" altLang="zh-CN" sz="1885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sum(Payload_mass_kg)</a:t>
            </a:r>
            <a:endParaRPr lang="en-US" altLang="zh-CN" sz="1885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avg(</a:t>
            </a:r>
            <a:r>
              <a:rPr lang="en-US" altLang="zh-CN" sz="1885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Payload_mass_kg)</a:t>
            </a:r>
            <a:endParaRPr lang="en-US" altLang="zh-CN" sz="1885">
              <a:solidFill>
                <a:schemeClr val="accent3">
                  <a:lumMod val="25000"/>
                </a:schemeClr>
              </a:solidFill>
              <a:latin typeface="Abadi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85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min(Date), count()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https://github.com/Sharon-SHH/IBM-DS-Certificate/blob/main/IBM_10-sql-coursera_sqllite.ipynb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folium.Map to create map objects; Marker can be used to point the specific location and add the makers to a folium map.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create a map and create a group of markers on a map.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https://github.com/Sharon-SHH/IBM-DS-Certificate/blob/main/IBM_10_launchSite_location.ipynb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plots/graphs and interactions added to a dashboard: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Dropdownlist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callback function (interaction)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all elements on the page clearly and it’s user-friendly.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https://github.com/Sharon-SHH/IBM-DS-Certificate/blob/main/DV_Final_Assignment_Part_2.py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 classification model: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the data and preprocessing: apply StandardScaler to data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train_test_split to split training data and test data.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logistic regression model, SVM and decision tree, use training data to train model and get beset parameters.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model, select significant parameters for it and using training data to train the model and get the best parameters.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https://github.com/Sharon-SHH/IBM-DS-Certificate/blob/main/IBM_10SpaceX_Machine_Learning_Prediction_Part_5.ipynb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FlightNumber has a great relationship to Orbit.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 logistic regression, svm, decision tree, knn models, we find that decision tree gives the best performance.</a:t>
            </a:r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Year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585" y="2862580"/>
            <a:ext cx="6029960" cy="38779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X-axis is Flight Number, Y-axis is Launch Site. “CCAFS SLC 40” are mainly selected.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0" y="2098675"/>
            <a:ext cx="7628255" cy="14947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2003425"/>
            <a:ext cx="10311130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Flight Number increases, the first stage is more likely to land successfully. The payload mass is more massive, the first stage will less likely return.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7830"/>
            <a:ext cx="121920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orbits have high success rate, except 8th-MEO of the orbits.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765" y="2001520"/>
            <a:ext cx="521017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2069465"/>
            <a:ext cx="9876790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Flight number is between 20 to 60 and orbits are included in LEO, ISS, PO, GTO, the first stage has a bigger success rate. When Flight number is greater than 60, it also has a bigger success rate.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4478020"/>
            <a:ext cx="11454765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2057400"/>
            <a:ext cx="10515600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 (polar), LEO and ISS.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4577080"/>
            <a:ext cx="11891010" cy="22809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2069465"/>
            <a:ext cx="4384675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since 2013 kept increasing till 2020.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765" y="1766570"/>
            <a:ext cx="521017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to get unique elements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2976880"/>
            <a:ext cx="52959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2938145"/>
            <a:ext cx="9011285" cy="37947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sum() to compute the total payload carried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55" y="3907790"/>
            <a:ext cx="83947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avg() to compute the average payload mass.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3764915"/>
            <a:ext cx="844550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the first successful landing outcome, use min() to get the earliest date.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95" y="4028440"/>
            <a:ext cx="86487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" y="3126740"/>
            <a:ext cx="11430000" cy="2860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both successful and failure mission outcomes, use count() and or in the where condition.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4107815"/>
            <a:ext cx="104140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383349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 subquery to get the maximum of payload mass, the retrieve the names of the boosters.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940" y="1816735"/>
            <a:ext cx="6028690" cy="41979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substr() to get Month and Year; there’re two conditions in this query.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" y="4011930"/>
            <a:ext cx="91821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726565"/>
            <a:ext cx="10514965" cy="435165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35" y="2847340"/>
            <a:ext cx="7437120" cy="38811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06815" y="13811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We can only see two points on the map, but there are four points on it. Because two points are much closer.</a:t>
            </a:r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on a global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95" y="2956560"/>
            <a:ext cx="83566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 to NASA Johnson Space Center at Houston, Texas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460500"/>
            <a:ext cx="9842500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4604385" cy="43516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</a:rPr>
              <a:t>If a launch is successful, “class=1” and label is in green marker.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</a:rPr>
              <a:t>If a launch is failed, “class=0” and label is in red marker.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Label success/failure of the launch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385" y="2317750"/>
            <a:ext cx="4768215" cy="454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Draw the distances between a launch site to the closest coast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84095" y="3568065"/>
            <a:ext cx="8597265" cy="2550795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/>
        </p:nvSpPr>
        <p:spPr>
          <a:xfrm>
            <a:off x="770255" y="1825625"/>
            <a:ext cx="9281160" cy="43516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</a:rPr>
              <a:t>Find coordinate of the closest coastline and use PolyLine to draw the distance between a launch site to the closest coast.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with much of the savings, becuase SpaceX can reuse the first stage.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predict if the Falcon 9 first stage will land successfully.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success Launches by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90" y="2419985"/>
            <a:ext cx="9286875" cy="43014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Airline 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74040" y="2339975"/>
            <a:ext cx="10551795" cy="4095750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group proportion by flights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Polar, LEO and ISS.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Range Slider to Select 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" y="4297680"/>
            <a:ext cx="11401425" cy="21869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255" y="2082165"/>
            <a:ext cx="4439920" cy="3811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models as shows in the bar chart, Decision Tree gives the best classification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75" y="1868170"/>
            <a:ext cx="5821680" cy="47510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255" y="1689735"/>
            <a:ext cx="4672965" cy="41795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TP=3, TN=12, FN=3, FP=0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 = (TP + TN)/(TP+TN+FN+FP)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 = TP/(TP+FP) = 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 = TP/(TP+FN) = 0.5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concluded that the precision is excellent, but the recall is satisfactory.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905" y="1795145"/>
            <a:ext cx="6189345" cy="50628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875155"/>
            <a:ext cx="850900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Falcon 9 works well in first stage landing.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number, Payload, and Orbit Type impact the success of the launches.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yields optimal performance when predicting the success of a landing.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688096" y="188682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https://github.com/Sharon-SHH/IBM-DS-Certificate/tree/main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collected in JSON format and using the GET request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 of data collection process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and parse the data using GET request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the dataframe to only include Falcon 9 launches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 with missing values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56615" y="3785870"/>
            <a:ext cx="10968990" cy="264223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https://github.com/Sharon-SHH/IBM-DS-Certificate/blob/main/IBM_10_spacex-data-collection-api.ipynb</a:t>
            </a:r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90" y="3785870"/>
            <a:ext cx="103886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 Falcon 9 records with BeautifulSoup; Extract all data from table; Create a data frame by parsing tables.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https://github.com/Sharon-SHH/IBM-DS-Certificate/blob/main/IBM_10-labs-webscraping.ipynb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156200" y="1706245"/>
            <a:ext cx="6214745" cy="429323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  <a:cs typeface="Calibr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720" y="3303905"/>
            <a:ext cx="5989320" cy="887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8140</Words>
  <Application>WPS Writer</Application>
  <PresentationFormat>Widescreen</PresentationFormat>
  <Paragraphs>371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71" baseType="lpstr">
      <vt:lpstr>Arial</vt:lpstr>
      <vt:lpstr>SimSun</vt:lpstr>
      <vt:lpstr>Wingdings</vt:lpstr>
      <vt:lpstr>Abadi</vt:lpstr>
      <vt:lpstr>苹方-简</vt:lpstr>
      <vt:lpstr>IBM Plex Mono SemiBold</vt:lpstr>
      <vt:lpstr>Abadi</vt:lpstr>
      <vt:lpstr>Thonburi</vt:lpstr>
      <vt:lpstr>SF Pro</vt:lpstr>
      <vt:lpstr>Arial</vt:lpstr>
      <vt:lpstr>IBM Plex Mono Text</vt:lpstr>
      <vt:lpstr>Calibri</vt:lpstr>
      <vt:lpstr>Microsoft YaHei</vt:lpstr>
      <vt:lpstr>汉仪旗黑</vt:lpstr>
      <vt:lpstr>Arial Unicode MS</vt:lpstr>
      <vt:lpstr>Helvetica Neue</vt:lpstr>
      <vt:lpstr>Calibri Light</vt:lpstr>
      <vt:lpstr>宋体-简</vt:lpstr>
      <vt:lpstr>Calibri</vt:lpstr>
      <vt:lpstr>Apple LiSung</vt:lpstr>
      <vt:lpstr>等线</vt:lpstr>
      <vt:lpstr>Custom Design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Shi Sharon</cp:lastModifiedBy>
  <cp:revision>240</cp:revision>
  <dcterms:created xsi:type="dcterms:W3CDTF">2023-12-14T00:02:34Z</dcterms:created>
  <dcterms:modified xsi:type="dcterms:W3CDTF">2023-12-14T00:02:34Z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KSOProductBuildVer">
    <vt:lpwstr>1033-5.6.0.8082</vt:lpwstr>
  </property>
</Properties>
</file>